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6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do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80A71-1B25-4753-9BDA-07B505B18FCC}" type="datetimeFigureOut">
              <a:rPr lang="pt-PT" smtClean="0"/>
              <a:t>24-01-2017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2F91A-CAF1-4DF4-9429-87F27636603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12017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80A71-1B25-4753-9BDA-07B505B18FCC}" type="datetimeFigureOut">
              <a:rPr lang="pt-PT" smtClean="0"/>
              <a:t>24-01-2017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2F91A-CAF1-4DF4-9429-87F27636603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50995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80A71-1B25-4753-9BDA-07B505B18FCC}" type="datetimeFigureOut">
              <a:rPr lang="pt-PT" smtClean="0"/>
              <a:t>24-01-2017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2F91A-CAF1-4DF4-9429-87F27636603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91329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80A71-1B25-4753-9BDA-07B505B18FCC}" type="datetimeFigureOut">
              <a:rPr lang="pt-PT" smtClean="0"/>
              <a:t>24-01-2017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2F91A-CAF1-4DF4-9429-87F27636603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13256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80A71-1B25-4753-9BDA-07B505B18FCC}" type="datetimeFigureOut">
              <a:rPr lang="pt-PT" smtClean="0"/>
              <a:t>24-01-2017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2F91A-CAF1-4DF4-9429-87F27636603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0475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80A71-1B25-4753-9BDA-07B505B18FCC}" type="datetimeFigureOut">
              <a:rPr lang="pt-PT" smtClean="0"/>
              <a:t>24-01-2017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2F91A-CAF1-4DF4-9429-87F27636603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68343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80A71-1B25-4753-9BDA-07B505B18FCC}" type="datetimeFigureOut">
              <a:rPr lang="pt-PT" smtClean="0"/>
              <a:t>24-01-2017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2F91A-CAF1-4DF4-9429-87F27636603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39300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80A71-1B25-4753-9BDA-07B505B18FCC}" type="datetimeFigureOut">
              <a:rPr lang="pt-PT" smtClean="0"/>
              <a:t>24-01-2017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2F91A-CAF1-4DF4-9429-87F27636603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7212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80A71-1B25-4753-9BDA-07B505B18FCC}" type="datetimeFigureOut">
              <a:rPr lang="pt-PT" smtClean="0"/>
              <a:t>24-01-2017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2F91A-CAF1-4DF4-9429-87F27636603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44093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80A71-1B25-4753-9BDA-07B505B18FCC}" type="datetimeFigureOut">
              <a:rPr lang="pt-PT" smtClean="0"/>
              <a:t>24-01-2017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2F91A-CAF1-4DF4-9429-87F27636603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2597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80A71-1B25-4753-9BDA-07B505B18FCC}" type="datetimeFigureOut">
              <a:rPr lang="pt-PT" smtClean="0"/>
              <a:t>24-01-2017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2F91A-CAF1-4DF4-9429-87F27636603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77737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80A71-1B25-4753-9BDA-07B505B18FCC}" type="datetimeFigureOut">
              <a:rPr lang="pt-PT" smtClean="0"/>
              <a:t>24-01-2017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2F91A-CAF1-4DF4-9429-87F27636603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79001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21792" y="850342"/>
            <a:ext cx="3878490" cy="3360770"/>
          </a:xfrm>
        </p:spPr>
        <p:txBody>
          <a:bodyPr wrap="square" anchor="ctr" anchorCtr="0">
            <a:spAutoFit/>
          </a:bodyPr>
          <a:lstStyle/>
          <a:p>
            <a:pPr algn="l"/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21792" y="5041556"/>
            <a:ext cx="6858000" cy="713930"/>
          </a:xfrm>
        </p:spPr>
        <p:txBody>
          <a:bodyPr/>
          <a:lstStyle/>
          <a:p>
            <a:pPr algn="l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31199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9604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6708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5592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693764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249</TotalTime>
  <Words>0</Words>
  <Application>Microsoft Office PowerPoint</Application>
  <PresentationFormat>Apresentação no Ecrã (4:3)</PresentationFormat>
  <Paragraphs>0</Paragraphs>
  <Slides>5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AB</dc:creator>
  <cp:lastModifiedBy>AB</cp:lastModifiedBy>
  <cp:revision>2</cp:revision>
  <dcterms:created xsi:type="dcterms:W3CDTF">2016-10-08T19:28:55Z</dcterms:created>
  <dcterms:modified xsi:type="dcterms:W3CDTF">2017-01-24T20:18:56Z</dcterms:modified>
</cp:coreProperties>
</file>