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214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2915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274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95729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0245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4537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52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60631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75026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5193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109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38739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B7648-FC3F-483C-99BC-D15673EB0973}" type="datetimeFigureOut">
              <a:rPr lang="pt-PT" smtClean="0"/>
              <a:t>19/02/2018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7EBA7-BE42-4E2C-8EB1-70BA30F9E0A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2649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4218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Papel A4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Celia Araujo | Leading.pt</dc:creator>
  <cp:lastModifiedBy>Celia Araujo | Leading.pt</cp:lastModifiedBy>
  <cp:revision>1</cp:revision>
  <dcterms:created xsi:type="dcterms:W3CDTF">2018-02-19T13:02:24Z</dcterms:created>
  <dcterms:modified xsi:type="dcterms:W3CDTF">2018-02-19T13:04:13Z</dcterms:modified>
</cp:coreProperties>
</file>