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89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38348" y="2784318"/>
            <a:ext cx="6172200" cy="1894362"/>
          </a:xfrm>
        </p:spPr>
        <p:txBody>
          <a:bodyPr anchor="ctr"/>
          <a:lstStyle>
            <a:lvl1pPr algn="ctr">
              <a:defRPr b="1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70760" y="4883412"/>
            <a:ext cx="6172200" cy="75438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dirty="0" smtClean="0"/>
              <a:t>Faça clique para editar o estilo</a:t>
            </a:r>
            <a:endParaRPr kumimoji="0" lang="en-US" dirty="0"/>
          </a:p>
        </p:txBody>
      </p:sp>
      <p:sp>
        <p:nvSpPr>
          <p:cNvPr id="10" name="Rec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bg2">
                <a:lumMod val="5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xão rect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xão rect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3">
              <a:lumMod val="60000"/>
              <a:lumOff val="4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rgbClr val="4489C8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solidFill>
            <a:srgbClr val="4489C8"/>
          </a:solidFill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solidFill>
            <a:srgbClr val="4489C8"/>
          </a:solidFill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solidFill>
            <a:srgbClr val="4489C8"/>
          </a:solidFill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solidFill>
            <a:srgbClr val="4489C8"/>
          </a:solidFill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4"/>
          <a:stretch/>
        </p:blipFill>
        <p:spPr>
          <a:xfrm>
            <a:off x="1371600" y="44624"/>
            <a:ext cx="7664896" cy="216024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165304"/>
            <a:ext cx="41036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pt-PT" dirty="0" smtClean="0"/>
              <a:t>Clique para editar os estilos</a:t>
            </a:r>
          </a:p>
          <a:p>
            <a:pPr lvl="1" eaLnBrk="1" latinLnBrk="0" hangingPunct="1"/>
            <a:r>
              <a:rPr lang="pt-PT" dirty="0" smtClean="0"/>
              <a:t>Segundo nível</a:t>
            </a:r>
          </a:p>
          <a:p>
            <a:pPr lvl="2" eaLnBrk="1" latinLnBrk="0" hangingPunct="1"/>
            <a:r>
              <a:rPr lang="pt-PT" dirty="0" smtClean="0"/>
              <a:t>Terceiro nível</a:t>
            </a:r>
          </a:p>
          <a:p>
            <a:pPr lvl="3" eaLnBrk="1" latinLnBrk="0" hangingPunct="1"/>
            <a:r>
              <a:rPr lang="pt-PT" dirty="0" smtClean="0"/>
              <a:t>Quarto nível</a:t>
            </a:r>
          </a:p>
          <a:p>
            <a:pPr lvl="4" eaLnBrk="1" latinLnBrk="0" hangingPunct="1"/>
            <a:r>
              <a:rPr lang="pt-PT" dirty="0" smtClean="0"/>
              <a:t>Quinto nível</a:t>
            </a:r>
            <a:endParaRPr kumimoji="0" lang="en-US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69A5205E-6FA5-4FF3-8E9D-1053D1B5F64E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6"/>
          </p:nvPr>
        </p:nvSpPr>
        <p:spPr>
          <a:xfrm>
            <a:off x="4716016" y="6482781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9" name="Rec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xão rect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xão rect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xão rect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dirty="0" smtClean="0"/>
              <a:t>Clique para editar os estilos</a:t>
            </a:r>
          </a:p>
          <a:p>
            <a:pPr lvl="1" eaLnBrk="1" latinLnBrk="0" hangingPunct="1"/>
            <a:r>
              <a:rPr lang="pt-PT" dirty="0" smtClean="0"/>
              <a:t>Segundo nível</a:t>
            </a:r>
          </a:p>
          <a:p>
            <a:pPr lvl="2" eaLnBrk="1" latinLnBrk="0" hangingPunct="1"/>
            <a:r>
              <a:rPr lang="pt-PT" dirty="0" smtClean="0"/>
              <a:t>Terceiro nível</a:t>
            </a:r>
          </a:p>
          <a:p>
            <a:pPr lvl="3" eaLnBrk="1" latinLnBrk="0" hangingPunct="1"/>
            <a:r>
              <a:rPr lang="pt-PT" dirty="0" smtClean="0"/>
              <a:t>Quarto nível</a:t>
            </a:r>
          </a:p>
          <a:p>
            <a:pPr lvl="4" eaLnBrk="1" latinLnBrk="0" hangingPunct="1"/>
            <a:r>
              <a:rPr lang="pt-PT" dirty="0" smtClean="0"/>
              <a:t>Quinto nível</a:t>
            </a:r>
            <a:endParaRPr kumimoji="0" lang="en-US" dirty="0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Marcador de Posição de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xão rect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A5205E-6FA5-4FF3-8E9D-1053D1B5F64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bg2">
                <a:lumMod val="5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6309360"/>
            <a:ext cx="548640" cy="5486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 cap="rnd" cmpd="sng" algn="ctr">
            <a:solidFill>
              <a:schemeClr val="bg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8230025" y="6446520"/>
            <a:ext cx="460680" cy="27432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800" b="1">
                <a:solidFill>
                  <a:schemeClr val="bg2"/>
                </a:solidFill>
                <a:latin typeface="Calibri" panose="020F0502020204030204" pitchFamily="34" charset="0"/>
              </a:defRPr>
            </a:lvl1pPr>
          </a:lstStyle>
          <a:p>
            <a:fld id="{69A5205E-6FA5-4FF3-8E9D-1053D1B5F64E}" type="slidenum">
              <a:rPr lang="pt-PT" smtClean="0"/>
              <a:pPr/>
              <a:t>‹nº›</a:t>
            </a:fld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482781"/>
            <a:ext cx="2376264" cy="331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862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608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555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nte">
  <a:themeElements>
    <a:clrScheme name="Elementar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irante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nt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109</TotalTime>
  <Words>0</Words>
  <Application>Microsoft Office PowerPoint</Application>
  <PresentationFormat>Apresentação no Ecrã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4" baseType="lpstr">
      <vt:lpstr>Mirante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EN</dc:creator>
  <cp:lastModifiedBy>EN</cp:lastModifiedBy>
  <cp:revision>7</cp:revision>
  <dcterms:created xsi:type="dcterms:W3CDTF">2015-07-12T21:02:24Z</dcterms:created>
  <dcterms:modified xsi:type="dcterms:W3CDTF">2015-07-12T22:52:41Z</dcterms:modified>
</cp:coreProperties>
</file>